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Resume and why do I need</a:t>
            </a:r>
            <a:br>
              <a:rPr lang="en-US" dirty="0" smtClean="0"/>
            </a:br>
            <a:r>
              <a:rPr lang="en-US" dirty="0" smtClean="0"/>
              <a:t>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________  ______  that sells YOU!</a:t>
            </a:r>
          </a:p>
          <a:p>
            <a:r>
              <a:rPr lang="en-US" sz="3200" dirty="0" smtClean="0"/>
              <a:t>Summarizes your ______ _____ _________ that can be utilized in the/a company</a:t>
            </a:r>
          </a:p>
          <a:p>
            <a:r>
              <a:rPr lang="en-US" sz="3200" dirty="0" smtClean="0"/>
              <a:t>Helps you in an ___________</a:t>
            </a:r>
          </a:p>
          <a:p>
            <a:r>
              <a:rPr lang="en-US" sz="3200" dirty="0" smtClean="0"/>
              <a:t>Job screening tool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430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Parts of a Resume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Contact Information</a:t>
            </a:r>
            <a:endParaRPr lang="en-US" dirty="0"/>
          </a:p>
          <a:p>
            <a:r>
              <a:rPr lang="en-US" dirty="0" smtClean="0"/>
              <a:t> _________________________________________________</a:t>
            </a:r>
          </a:p>
          <a:p>
            <a:pPr marL="0" indent="0">
              <a:buNone/>
              <a:tabLst>
                <a:tab pos="339725" algn="l"/>
              </a:tabLst>
            </a:pPr>
            <a:r>
              <a:rPr lang="en-US" dirty="0"/>
              <a:t>	</a:t>
            </a:r>
            <a:r>
              <a:rPr lang="en-US" dirty="0" smtClean="0"/>
              <a:t>_________________________________________________</a:t>
            </a:r>
          </a:p>
          <a:p>
            <a:r>
              <a:rPr lang="en-US" dirty="0" smtClean="0"/>
              <a:t>All words should be spelled out, including “Road”</a:t>
            </a:r>
          </a:p>
          <a:p>
            <a:r>
              <a:rPr lang="en-US" dirty="0" smtClean="0"/>
              <a:t>Phone Number format is: (XXX) XXX-XXXX</a:t>
            </a:r>
          </a:p>
          <a:p>
            <a:r>
              <a:rPr lang="en-US" dirty="0" smtClean="0"/>
              <a:t>________________ should be professional.</a:t>
            </a:r>
          </a:p>
          <a:p>
            <a:pPr marL="0" indent="0">
              <a:buNone/>
            </a:pPr>
            <a:r>
              <a:rPr lang="en-US" sz="3600" dirty="0" smtClean="0"/>
              <a:t>___________</a:t>
            </a:r>
          </a:p>
          <a:p>
            <a:r>
              <a:rPr lang="en-US" dirty="0" smtClean="0"/>
              <a:t>State your employment/career goals in clear and concise statements. Should be not more than two sentences. </a:t>
            </a:r>
            <a:endParaRPr lang="en-US" dirty="0"/>
          </a:p>
          <a:p>
            <a:r>
              <a:rPr lang="en-US" dirty="0"/>
              <a:t>Answers the question </a:t>
            </a:r>
            <a:r>
              <a:rPr lang="en-US" dirty="0" smtClean="0"/>
              <a:t>“_______________________________?”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77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Education</a:t>
            </a:r>
          </a:p>
          <a:p>
            <a:r>
              <a:rPr lang="en-US" dirty="0"/>
              <a:t>List the degree you are currently pursuing, expected </a:t>
            </a:r>
            <a:r>
              <a:rPr lang="en-US" dirty="0" smtClean="0"/>
              <a:t>___________ _______, </a:t>
            </a:r>
            <a:r>
              <a:rPr lang="en-US" dirty="0"/>
              <a:t>and grade point average. </a:t>
            </a:r>
            <a:endParaRPr lang="en-US" dirty="0" smtClean="0"/>
          </a:p>
          <a:p>
            <a:r>
              <a:rPr lang="en-US" dirty="0" smtClean="0"/>
              <a:t>Schools should be listed in _________ chronological order. List current education first and work backwards.</a:t>
            </a:r>
          </a:p>
          <a:p>
            <a:pPr marL="0" indent="0">
              <a:buNone/>
            </a:pPr>
            <a:r>
              <a:rPr lang="en-US" sz="3600" dirty="0" smtClean="0"/>
              <a:t>Work Experience</a:t>
            </a:r>
          </a:p>
          <a:p>
            <a:r>
              <a:rPr lang="en-US" dirty="0"/>
              <a:t>List in reverse chronological </a:t>
            </a:r>
            <a:r>
              <a:rPr lang="en-US" dirty="0" smtClean="0"/>
              <a:t>order: </a:t>
            </a:r>
            <a:r>
              <a:rPr lang="en-US" dirty="0"/>
              <a:t>your job title, employer, location (city and state), work performed, and dates. Use </a:t>
            </a:r>
            <a:r>
              <a:rPr lang="en-US" dirty="0" smtClean="0"/>
              <a:t>______  _______ to </a:t>
            </a:r>
            <a:r>
              <a:rPr lang="en-US" dirty="0"/>
              <a:t>describe your work. Highlight </a:t>
            </a:r>
            <a:r>
              <a:rPr lang="en-US" dirty="0" smtClean="0"/>
              <a:t>__________________ </a:t>
            </a:r>
            <a:r>
              <a:rPr lang="en-US" dirty="0"/>
              <a:t>and any skills developed. Whenever possible, quantify what you did (Example: led six-member team, achieved $ in quarterly sales). Avoid the term “Responsibilities or Duties” — instead use action words that emphasize results. </a:t>
            </a:r>
            <a:endParaRPr lang="en-US" dirty="0" smtClean="0"/>
          </a:p>
          <a:p>
            <a:r>
              <a:rPr lang="en-US" dirty="0" smtClean="0"/>
              <a:t>Do not write job descriptions! List _______________ that you earned.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8266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Honors and Activities</a:t>
            </a:r>
          </a:p>
          <a:p>
            <a:r>
              <a:rPr lang="en-US" dirty="0"/>
              <a:t>List academic honors </a:t>
            </a:r>
            <a:r>
              <a:rPr lang="en-US" dirty="0" smtClean="0"/>
              <a:t>or </a:t>
            </a:r>
            <a:r>
              <a:rPr lang="en-US" dirty="0"/>
              <a:t>other awards you have received. Also list </a:t>
            </a:r>
            <a:r>
              <a:rPr lang="en-US" dirty="0" smtClean="0"/>
              <a:t>school </a:t>
            </a:r>
            <a:r>
              <a:rPr lang="en-US" dirty="0"/>
              <a:t>organizations (list those related to your </a:t>
            </a:r>
            <a:r>
              <a:rPr lang="en-US" dirty="0" smtClean="0"/>
              <a:t>________ ________ first</a:t>
            </a:r>
            <a:r>
              <a:rPr lang="en-US" dirty="0"/>
              <a:t>) or volunteer community groups, including any leadership positions and accomplishments. </a:t>
            </a:r>
            <a:endParaRPr lang="en-US" dirty="0" smtClean="0"/>
          </a:p>
          <a:p>
            <a:r>
              <a:rPr lang="en-US" dirty="0" smtClean="0"/>
              <a:t>If you are involved in any school club list these in this section, your _________ in the group, and the years/months you were involved.</a:t>
            </a:r>
          </a:p>
          <a:p>
            <a:r>
              <a:rPr lang="en-US" dirty="0" smtClean="0"/>
              <a:t>Involved in sports in school? Include these here. List similarly as you would a club.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68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________</a:t>
            </a:r>
          </a:p>
          <a:p>
            <a:r>
              <a:rPr lang="en-US" dirty="0"/>
              <a:t>List computer and other </a:t>
            </a:r>
            <a:r>
              <a:rPr lang="en-US" dirty="0" smtClean="0"/>
              <a:t>_________  _______(</a:t>
            </a:r>
            <a:r>
              <a:rPr lang="en-US" dirty="0"/>
              <a:t>begin with those related to </a:t>
            </a:r>
            <a:r>
              <a:rPr lang="en-US" dirty="0" smtClean="0"/>
              <a:t>the job you desire), </a:t>
            </a:r>
            <a:r>
              <a:rPr lang="en-US" dirty="0"/>
              <a:t>operational knowledge of special equipment</a:t>
            </a:r>
            <a:r>
              <a:rPr lang="en-US" dirty="0" smtClean="0"/>
              <a:t>, and languages. Include </a:t>
            </a:r>
            <a:r>
              <a:rPr lang="en-US" dirty="0"/>
              <a:t>any additional special skills you have that may interest an employer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 any _________ you have gained from school and from jobs held outside of school.</a:t>
            </a:r>
          </a:p>
          <a:p>
            <a:pPr marL="0" indent="0">
              <a:buNone/>
            </a:pPr>
            <a:r>
              <a:rPr lang="en-US" sz="3600" dirty="0" smtClean="0"/>
              <a:t>References</a:t>
            </a:r>
          </a:p>
          <a:p>
            <a:r>
              <a:rPr lang="en-US" dirty="0" smtClean="0"/>
              <a:t>It is generally acceptable to put “________  ____________ ___________  ____________.” This is considered professional.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long should my Resume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Generally, resumes are supposed to be as long as it needs to be to detail all of your experience. </a:t>
            </a:r>
          </a:p>
          <a:p>
            <a:r>
              <a:rPr lang="en-US" dirty="0" smtClean="0"/>
              <a:t>For example: A person who has been working for 25 years will have a longer resume than a person who has been working for 2 years.</a:t>
            </a:r>
          </a:p>
          <a:p>
            <a:r>
              <a:rPr lang="en-US" dirty="0" smtClean="0"/>
              <a:t>Long resumes are not always good…they take a long time to read.</a:t>
            </a:r>
          </a:p>
          <a:p>
            <a:r>
              <a:rPr lang="en-US" sz="2800" dirty="0" smtClean="0"/>
              <a:t>A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PAGE </a:t>
            </a:r>
            <a:r>
              <a:rPr lang="en-US" sz="2800" dirty="0" smtClean="0"/>
              <a:t>resume is </a:t>
            </a:r>
            <a:r>
              <a:rPr lang="en-US" sz="2800" u="sng" dirty="0" smtClean="0"/>
              <a:t>best</a:t>
            </a:r>
            <a:r>
              <a:rPr lang="en-US" sz="2800" dirty="0" smtClean="0"/>
              <a:t>!!! It is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dirty="0" smtClean="0"/>
              <a:t>hort,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dirty="0" smtClean="0"/>
              <a:t>weet, and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dirty="0" smtClean="0"/>
              <a:t>imple!!!</a:t>
            </a:r>
          </a:p>
        </p:txBody>
      </p:sp>
    </p:spTree>
    <p:extLst>
      <p:ext uri="{BB962C8B-B14F-4D97-AF65-F5344CB8AC3E}">
        <p14:creationId xmlns:p14="http://schemas.microsoft.com/office/powerpoint/2010/main" val="175845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Rules: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Professional </a:t>
            </a:r>
            <a:r>
              <a:rPr lang="en-US" dirty="0"/>
              <a:t>look and feel, good visual appeal, white space for readability </a:t>
            </a:r>
          </a:p>
          <a:p>
            <a:r>
              <a:rPr lang="en-US" dirty="0" smtClean="0"/>
              <a:t>Page </a:t>
            </a:r>
            <a:r>
              <a:rPr lang="en-US" dirty="0"/>
              <a:t>Length – 1 to 2 pages </a:t>
            </a:r>
          </a:p>
          <a:p>
            <a:r>
              <a:rPr lang="en-US" dirty="0" smtClean="0"/>
              <a:t>Font </a:t>
            </a:r>
            <a:r>
              <a:rPr lang="en-US" dirty="0"/>
              <a:t>– Tahoma, Arial, Times New Roman, or Verdana </a:t>
            </a:r>
          </a:p>
          <a:p>
            <a:r>
              <a:rPr lang="en-US" dirty="0" smtClean="0"/>
              <a:t>Font </a:t>
            </a:r>
            <a:r>
              <a:rPr lang="en-US" dirty="0"/>
              <a:t>Size – 10 to 12 points </a:t>
            </a:r>
          </a:p>
          <a:p>
            <a:r>
              <a:rPr lang="en-US" dirty="0" smtClean="0"/>
              <a:t>Font </a:t>
            </a:r>
            <a:r>
              <a:rPr lang="en-US" dirty="0"/>
              <a:t>Styles – bold, italics, and capitalization to highlight key areas </a:t>
            </a:r>
          </a:p>
          <a:p>
            <a:r>
              <a:rPr lang="en-US" dirty="0" smtClean="0"/>
              <a:t>Paper </a:t>
            </a:r>
            <a:r>
              <a:rPr lang="en-US" dirty="0"/>
              <a:t>Color – white, light gray or ivory </a:t>
            </a:r>
            <a:r>
              <a:rPr lang="en-US" dirty="0" smtClean="0"/>
              <a:t>(Use heavy weighted paper)</a:t>
            </a:r>
            <a:endParaRPr lang="en-US" dirty="0"/>
          </a:p>
          <a:p>
            <a:r>
              <a:rPr lang="en-US" u="sng" dirty="0" smtClean="0"/>
              <a:t>Proofread </a:t>
            </a:r>
            <a:r>
              <a:rPr lang="en-US" u="sng" dirty="0"/>
              <a:t>and Spell Check </a:t>
            </a:r>
          </a:p>
          <a:p>
            <a:r>
              <a:rPr lang="en-US" dirty="0" smtClean="0"/>
              <a:t>Place </a:t>
            </a:r>
            <a:r>
              <a:rPr lang="en-US" dirty="0"/>
              <a:t>your name and a page number on the top of all subsequent pages of your resume </a:t>
            </a:r>
          </a:p>
        </p:txBody>
      </p:sp>
    </p:spTree>
    <p:extLst>
      <p:ext uri="{BB962C8B-B14F-4D97-AF65-F5344CB8AC3E}">
        <p14:creationId xmlns:p14="http://schemas.microsoft.com/office/powerpoint/2010/main" val="4113969393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117</TotalTime>
  <Words>510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What is a Resume and why do I need one?</vt:lpstr>
      <vt:lpstr>Parts of a Resume</vt:lpstr>
      <vt:lpstr>Parts of a Resume</vt:lpstr>
      <vt:lpstr>Parts of a Resume</vt:lpstr>
      <vt:lpstr>Parts of a Resume</vt:lpstr>
      <vt:lpstr>How long should my Resume be?</vt:lpstr>
      <vt:lpstr>Resume Rules: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you special?</dc:title>
  <dc:creator>Ashley Pittman</dc:creator>
  <cp:lastModifiedBy>Ashley Pittman</cp:lastModifiedBy>
  <cp:revision>13</cp:revision>
  <dcterms:created xsi:type="dcterms:W3CDTF">2012-04-03T01:15:37Z</dcterms:created>
  <dcterms:modified xsi:type="dcterms:W3CDTF">2012-04-03T03:13:11Z</dcterms:modified>
</cp:coreProperties>
</file>